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7" r:id="rId7"/>
    <p:sldId id="265" r:id="rId8"/>
    <p:sldId id="261" r:id="rId9"/>
    <p:sldId id="268" r:id="rId10"/>
    <p:sldId id="269" r:id="rId11"/>
    <p:sldId id="270" r:id="rId12"/>
    <p:sldId id="260" r:id="rId13"/>
    <p:sldId id="262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fif>
</file>

<file path=ppt/media/image10.png>
</file>

<file path=ppt/media/image11.png>
</file>

<file path=ppt/media/image12.png>
</file>

<file path=ppt/media/image13.jfif>
</file>

<file path=ppt/media/image14.png>
</file>

<file path=ppt/media/image2.jfif>
</file>

<file path=ppt/media/image3.png>
</file>

<file path=ppt/media/image4.png>
</file>

<file path=ppt/media/image5.png>
</file>

<file path=ppt/media/image6.png>
</file>

<file path=ppt/media/image7.png>
</file>

<file path=ppt/media/image8.jf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1EE2D95-4F40-41F9-870E-6C53DAB79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8151EBC-B3CA-437C-ACFA-27EA84AC3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453C829-0726-4149-A263-9C7AE8BE1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83AFDD3-E5D5-4230-8499-10A931BC8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F143F41-0C4C-4D36-BCAD-AB539488E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88182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E95F3F-02A8-4859-B5D2-E72B85A5F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7BF94361-412A-4DEE-A256-42A5DE6F74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BCEA87A-3969-4907-84B4-E157E4F15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744418B-3C32-43BA-8343-DBD5D8E7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586FE53-0D14-4E4B-85B3-600C9875E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01013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A57828A9-2EB0-4A33-95F9-2A07BB8025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A1753B4-C8F5-46C6-9B14-200D7019BD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877F74E-3379-484D-B611-C75985D93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53E04AE-3086-4130-A82A-D6B8ACA9B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90E673B-153C-496F-9B37-8E5C9AFD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73523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4407E3-5009-4F80-AB6F-E86E3A0E4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26F024-92B7-4729-861A-DBD08D5CD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9A235BB-CE54-4405-80C1-E801F0F6A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22DBA33-628B-40D1-9D48-C3E7C45FA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9C77B96-063E-473B-9557-4FCBD740D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9221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869A2BB-3F5A-4D48-BC36-5FAAA06C9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566BD30-9A62-4B66-911A-D2705894C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57D228E-470D-49E4-9FED-17C9B4719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918B14E-7466-4AF0-99C0-7D7403305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F884684-0034-4098-928E-5A57FA8E9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05712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7B1065-00C8-4EA0-8494-8A27FCDA4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9471061-3FD5-4FE7-BC41-8B49A82BAF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E56B316-C3FB-4450-8BEA-246E832C3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7D44EB7-BB27-433E-8A52-6DA63A6E7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2587628-6052-4892-9206-5AFDB6E5F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6AE9879-8B77-4336-9816-8C5CBF37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91898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44A1B0-2B78-418D-A44D-3B68074C0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C7B1D72-DCBA-45A1-A2CB-4A7D1F2AA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B1B41DB-CF59-4DF8-86AA-BCE81A737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0ED5ADB-B085-4C97-9DED-A63CC9673B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DD00378-8D35-42DA-AD47-0F4E6F8CB5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8DF9D961-8EE4-4A08-BCE1-7E13B6069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B340443-307A-4BEA-99B4-9C2770E28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D8084D2D-7464-41E5-8BCB-394ADBE21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26287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516CAD-B31D-4890-BD45-C4A41AB16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70D6C66-2EA4-4A8E-AC7A-27BC87FF2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53F3EDC-C0C7-4F8D-B342-7A8443979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1FAA67A-F22D-4291-8768-3141C285D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62243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50C5E743-77E4-4A6E-96FE-B01FE90E3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3B672E0-310F-484F-BE6F-9F8170CCF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8E73054A-BE1B-441A-A7A1-ED84CEB96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945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844CBDF-CE89-477A-AA2F-17CB44EC2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341FF35-F2D0-416D-BE77-0B0C7EF13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359589C-7A9B-4FE6-856D-A3F50B45B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0E6B590-06CB-4CE3-94BA-81002F317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EC5C59C-742D-472C-999B-9139FD2E1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426E660-AD4E-4735-8A28-9C01840D9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49886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F54A6B6-8632-44BB-B4D7-3C0A7FD9D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9AE7D3F-CED8-42AD-8DA4-957BFE044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B1B60A4-8A13-4EA2-AEDB-5C7A8AD72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CFA0562-6771-4851-84FF-612CFC1F7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ADDD29D-4D96-487A-8DDD-400460B76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4310B45-62A1-4AE7-A373-BB9D8FE44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5672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DEEBADD0-7FED-4454-9DBE-3BB7C2284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2A70330-D0B0-41D2-B1C4-6FB63CB02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91DD75A-8338-4D2D-9C4B-AC7686C862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63954-3A60-42C8-82B9-0900590AD7EF}" type="datetimeFigureOut">
              <a:rPr lang="hu-HU" smtClean="0"/>
              <a:t>2023. 01. 18.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D30216A-F210-4E93-825E-50363C6B6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5E24CB3-CB5F-4911-94AF-5472E4BAD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E3B60-FE89-4ECD-8E70-8A9FA45EAA0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25931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f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XxMatexXx/k-v-z-projekt.git" TargetMode="External"/><Relationship Id="rId2" Type="http://schemas.openxmlformats.org/officeDocument/2006/relationships/hyperlink" Target="../&#218;jv&#225;rosi%20G&#225;briel/Index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https/www.youtube.com/watch?v=dQw4w9WgXcQ" TargetMode="External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A4ED888-C2C8-4119-9E40-F1C20E1984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sz="9600" dirty="0"/>
              <a:t>LUCKY KÁVÉZÓJA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64BEF86-10F4-4B1C-BD11-4A4A3B059C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lorem</a:t>
            </a:r>
            <a:r>
              <a:rPr lang="hu-HU" dirty="0"/>
              <a:t> </a:t>
            </a:r>
            <a:r>
              <a:rPr lang="hu-HU" dirty="0" err="1"/>
              <a:t>Ipsum</a:t>
            </a:r>
            <a:r>
              <a:rPr lang="hu-HU" dirty="0"/>
              <a:t> and Újvárosi Gábriel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921932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C9370A-2306-4CDC-A230-21773EA580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hu-HU" dirty="0" err="1"/>
              <a:t>Github</a:t>
            </a:r>
            <a:r>
              <a:rPr lang="hu-HU" dirty="0"/>
              <a:t> : Ezen Tároljuk és osszuk meg </a:t>
            </a:r>
            <a:r>
              <a:rPr lang="hu-HU" dirty="0" err="1"/>
              <a:t>egymásal</a:t>
            </a:r>
            <a:r>
              <a:rPr lang="hu-HU" dirty="0"/>
              <a:t> a Fájlokat.</a:t>
            </a:r>
            <a:br>
              <a:rPr lang="hu-HU" dirty="0"/>
            </a:b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DAE4A65-0B73-408C-8840-6D55A472C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1" y="1673641"/>
            <a:ext cx="8978900" cy="518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176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5CE368-4990-47E8-BECC-5694FDD1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82300" cy="1984375"/>
          </a:xfrm>
        </p:spPr>
        <p:txBody>
          <a:bodyPr>
            <a:normAutofit fontScale="90000"/>
          </a:bodyPr>
          <a:lstStyle/>
          <a:p>
            <a:r>
              <a:rPr lang="hu-HU" dirty="0" err="1"/>
              <a:t>Bootstrap</a:t>
            </a:r>
            <a:r>
              <a:rPr lang="hu-HU" dirty="0"/>
              <a:t> : Egy HTML Könyvtár amit használunk hogy a weboldal reszponzívabb legyen.</a:t>
            </a:r>
            <a:br>
              <a:rPr lang="hu-HU" dirty="0"/>
            </a:b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2E6CF53-1EB5-474C-B9CE-E8AE63692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8009" y="2177388"/>
            <a:ext cx="6865791" cy="46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492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293C39-CAD1-45AD-AE46-5690B06DF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sz="6600" dirty="0"/>
              <a:t>Anyagok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C1EE0DC-6164-4612-951E-947570884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6000" dirty="0"/>
              <a:t>Szöveg : Idéz a kedvenc költőmtől , </a:t>
            </a:r>
            <a:r>
              <a:rPr lang="hu-HU" sz="6000" dirty="0" err="1"/>
              <a:t>Lorem</a:t>
            </a:r>
            <a:r>
              <a:rPr lang="hu-HU" sz="6000" dirty="0"/>
              <a:t> </a:t>
            </a:r>
            <a:r>
              <a:rPr lang="hu-HU" sz="6000" dirty="0" err="1"/>
              <a:t>Ipsum</a:t>
            </a:r>
            <a:r>
              <a:rPr lang="hu-HU" sz="6000" dirty="0"/>
              <a:t>.</a:t>
            </a:r>
          </a:p>
          <a:p>
            <a:r>
              <a:rPr lang="hu-HU" sz="6000" dirty="0"/>
              <a:t>Képek : Csak nem         copyright képeket használunk.</a:t>
            </a:r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25C6D1E-4F9C-4B73-A585-7B8B87F14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447" y="365125"/>
            <a:ext cx="1851553" cy="1232124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CE9DD91B-1DF1-40F8-82C5-1DD9E67FC4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460" y="3626379"/>
            <a:ext cx="837673" cy="83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8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uiExpand="1" build="allAtOnce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D3B698-B313-4AF8-BFC7-134C55BF6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Köszönöm a Figyelmet.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64EF66-A138-473A-BBFF-DB23E1967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hlinkClick r:id="rId2" action="ppaction://hlinkfile"/>
              </a:rPr>
              <a:t>A </a:t>
            </a:r>
            <a:r>
              <a:rPr lang="hu-HU" dirty="0" err="1">
                <a:hlinkClick r:id="rId2" action="ppaction://hlinkfile"/>
              </a:rPr>
              <a:t>weaboldal</a:t>
            </a:r>
            <a:endParaRPr lang="hu-HU" dirty="0"/>
          </a:p>
          <a:p>
            <a:r>
              <a:rPr lang="hu-HU" dirty="0">
                <a:hlinkClick r:id="rId3"/>
              </a:rPr>
              <a:t>Github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69212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F0560F-2118-4342-8E16-4C3402EEB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Vevőnk Elvárásai: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42E0805-75FA-47F6-A565-255DD09AE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weboldal </a:t>
            </a:r>
            <a:r>
              <a:rPr lang="hu-HU" dirty="0" err="1"/>
              <a:t>validálva</a:t>
            </a:r>
            <a:r>
              <a:rPr lang="hu-HU" dirty="0"/>
              <a:t> legyen</a:t>
            </a:r>
          </a:p>
          <a:p>
            <a:r>
              <a:rPr lang="hu-HU" dirty="0" err="1"/>
              <a:t>Működjön</a:t>
            </a:r>
            <a:r>
              <a:rPr lang="hu-HU" dirty="0"/>
              <a:t> </a:t>
            </a:r>
          </a:p>
          <a:p>
            <a:r>
              <a:rPr lang="hu-HU" dirty="0"/>
              <a:t>Reszponzív Legyen</a:t>
            </a:r>
          </a:p>
          <a:p>
            <a:r>
              <a:rPr lang="hu-HU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TRY NOT TO HACK THE PENTAGON</a:t>
            </a:r>
            <a:br>
              <a:rPr lang="hu-HU" dirty="0">
                <a:solidFill>
                  <a:schemeClr val="accent4">
                    <a:lumMod val="20000"/>
                    <a:lumOff val="80000"/>
                  </a:schemeClr>
                </a:solidFill>
              </a:rPr>
            </a:br>
            <a:r>
              <a:rPr lang="hu-HU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(FAILD)</a:t>
            </a:r>
            <a:br>
              <a:rPr lang="hu-HU" dirty="0">
                <a:solidFill>
                  <a:schemeClr val="accent4">
                    <a:lumMod val="20000"/>
                    <a:lumOff val="80000"/>
                  </a:schemeClr>
                </a:solidFill>
              </a:rPr>
            </a:br>
            <a:r>
              <a:rPr lang="hu-HU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PREVENT 9/11</a:t>
            </a:r>
          </a:p>
        </p:txBody>
      </p:sp>
      <p:cxnSp>
        <p:nvCxnSpPr>
          <p:cNvPr id="5" name="Összekötő: szögletes 4">
            <a:extLst>
              <a:ext uri="{FF2B5EF4-FFF2-40B4-BE49-F238E27FC236}">
                <a16:creationId xmlns:a16="http://schemas.microsoft.com/office/drawing/2014/main" id="{589C9741-356D-4D73-B521-63E1377879C4}"/>
              </a:ext>
            </a:extLst>
          </p:cNvPr>
          <p:cNvCxnSpPr/>
          <p:nvPr/>
        </p:nvCxnSpPr>
        <p:spPr>
          <a:xfrm rot="10800000">
            <a:off x="5321300" y="1003300"/>
            <a:ext cx="5765800" cy="40005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Kép 6">
            <a:extLst>
              <a:ext uri="{FF2B5EF4-FFF2-40B4-BE49-F238E27FC236}">
                <a16:creationId xmlns:a16="http://schemas.microsoft.com/office/drawing/2014/main" id="{77AC488E-872C-47A5-BD9F-B37FA6575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305" y="1843722"/>
            <a:ext cx="4764495" cy="3170555"/>
          </a:xfrm>
          <a:prstGeom prst="rect">
            <a:avLst/>
          </a:prstGeom>
        </p:spPr>
      </p:pic>
      <p:sp>
        <p:nvSpPr>
          <p:cNvPr id="16" name="Akciógomb: Súgó 15">
            <a:hlinkClick r:id="rId3" highlightClick="1"/>
            <a:extLst>
              <a:ext uri="{FF2B5EF4-FFF2-40B4-BE49-F238E27FC236}">
                <a16:creationId xmlns:a16="http://schemas.microsoft.com/office/drawing/2014/main" id="{B922C8AB-D531-4045-9BE9-4A35271C0B1F}"/>
              </a:ext>
            </a:extLst>
          </p:cNvPr>
          <p:cNvSpPr/>
          <p:nvPr/>
        </p:nvSpPr>
        <p:spPr>
          <a:xfrm>
            <a:off x="6589305" y="3764280"/>
            <a:ext cx="1167855" cy="1239520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5529223"/>
      </p:ext>
    </p:extLst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9733EB-B129-4855-8E62-D703FF222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6000" dirty="0"/>
              <a:t>Oldalak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E98AB24-2832-432F-8AB9-65CA47B36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6425"/>
            <a:ext cx="10515600" cy="4351338"/>
          </a:xfrm>
        </p:spPr>
        <p:txBody>
          <a:bodyPr>
            <a:noAutofit/>
          </a:bodyPr>
          <a:lstStyle/>
          <a:p>
            <a:r>
              <a:rPr lang="hu-HU" sz="3200" dirty="0"/>
              <a:t>Italok : Fura hogy ez nincs összeolvasztva a kávéfajtákkal de mindegy.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C7144F5-D7CB-4EFD-B8AD-F16BF1AAD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841" y="0"/>
            <a:ext cx="2772728" cy="169068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29B707FE-6359-4209-AFEC-DF60A74BC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700" y="2347751"/>
            <a:ext cx="6096000" cy="451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116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72AE6A-B8BF-4CD7-A410-7D4E14B8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Főoldal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AA999C10-ED62-42AE-8758-CF460AC500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5200" y="1939925"/>
            <a:ext cx="6116379" cy="4351338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7A6F0DF5-C6AC-4FAA-94D4-C018D74D3D86}"/>
              </a:ext>
            </a:extLst>
          </p:cNvPr>
          <p:cNvSpPr txBox="1"/>
          <p:nvPr/>
        </p:nvSpPr>
        <p:spPr>
          <a:xfrm>
            <a:off x="508000" y="1939925"/>
            <a:ext cx="4267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Menü oldal : Nyilván kell egy nyitó oldal.</a:t>
            </a:r>
          </a:p>
          <a:p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3068016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2CB940-20DA-47F1-BCE5-AC02A95D0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Sütemények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EC672-B902-48A6-B42F-BAF4FE0FE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Sütemények : Ezen az oldalon mutatjuk meg a vásárólható süteményeket. 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75E2611-4A14-4BF0-B5F7-73A0B604D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700" y="2389188"/>
            <a:ext cx="4838700" cy="427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35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D146609-4D5D-4225-B7E7-7D9650F36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Kávéfajták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BE0F2BB-2DA7-4C9E-9307-54531EAA1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Kávéfajták : A fő része a weboldalnak , ezen az oldalon lesz a kávék amit a kávézó árul, És egy kávéfajta megjelölve napi ajánlat ként.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D140638-DC0A-4BFD-9383-BDADA9292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133" y="2645072"/>
            <a:ext cx="5664867" cy="421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12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E9CC47-3AC3-41F8-AF5E-486314015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Blog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9220100-8291-4C21-8635-FD5C3CA0E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Blog : Főleg kereső motor optimalizálásáéért . 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534FAE8-B4C1-4F55-AE9C-C145F7D14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975" y="2209800"/>
            <a:ext cx="5229225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972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48C9995-A1FC-48D4-9427-0E26191F1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AB5894F-F432-42FA-8ACA-63F86BF4F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3600" dirty="0" err="1"/>
              <a:t>Trello</a:t>
            </a:r>
            <a:r>
              <a:rPr lang="hu-HU" sz="3600" dirty="0"/>
              <a:t> : Ezt használjuk hogy lássuk hogy áll a munka a weboldalon, és a munkakiosztáshoz. </a:t>
            </a:r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9304C49-BFA1-4A76-8DD5-559389263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333" y="462492"/>
            <a:ext cx="1130828" cy="1130828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B8024434-1F42-47D4-9839-DDC515FA4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415" y="2831565"/>
            <a:ext cx="6590585" cy="402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5015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200"/>
                            </p:stCondLst>
                            <p:childTnLst>
                              <p:par>
                                <p:cTn id="27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200"/>
                            </p:stCondLst>
                            <p:childTnLst>
                              <p:par>
                                <p:cTn id="31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625"/>
                            </p:stCondLst>
                            <p:childTnLst>
                              <p:par>
                                <p:cTn id="34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cím 2">
            <a:extLst>
              <a:ext uri="{FF2B5EF4-FFF2-40B4-BE49-F238E27FC236}">
                <a16:creationId xmlns:a16="http://schemas.microsoft.com/office/drawing/2014/main" id="{68F0A416-355F-4FA7-A0C1-F766DE42B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300" y="294482"/>
            <a:ext cx="10274300" cy="3134518"/>
          </a:xfrm>
        </p:spPr>
        <p:txBody>
          <a:bodyPr/>
          <a:lstStyle/>
          <a:p>
            <a:r>
              <a:rPr lang="hu-HU" sz="4400" dirty="0" err="1"/>
              <a:t>Figma</a:t>
            </a:r>
            <a:r>
              <a:rPr lang="hu-HU" sz="4400" dirty="0"/>
              <a:t> : „Majdnem SIGMA „ Ezzel tervezük meg a weboldal kinézetét.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52EA6B6-F780-4BCF-9CC8-5DE14B9A5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700" y="2096018"/>
            <a:ext cx="7395282" cy="476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66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186</Words>
  <Application>Microsoft Office PowerPoint</Application>
  <PresentationFormat>Szélesvásznú</PresentationFormat>
  <Paragraphs>28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Office-téma</vt:lpstr>
      <vt:lpstr>LUCKY KÁVÉZÓJA</vt:lpstr>
      <vt:lpstr>A Vevőnk Elvárásai: </vt:lpstr>
      <vt:lpstr>Oldalak </vt:lpstr>
      <vt:lpstr>Főoldal</vt:lpstr>
      <vt:lpstr>Sütemények</vt:lpstr>
      <vt:lpstr>Kávéfajták </vt:lpstr>
      <vt:lpstr>Blog </vt:lpstr>
      <vt:lpstr>Eszközök</vt:lpstr>
      <vt:lpstr>PowerPoint-bemutató</vt:lpstr>
      <vt:lpstr>Github : Ezen Tároljuk és osszuk meg egymásal a Fájlokat. </vt:lpstr>
      <vt:lpstr>Bootstrap : Egy HTML Könyvtár amit használunk hogy a weboldal reszponzívabb legyen. </vt:lpstr>
      <vt:lpstr>Anyagok</vt:lpstr>
      <vt:lpstr>Köszönöm a Figyelmet.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Uivarosi Gabriel</dc:creator>
  <cp:lastModifiedBy>Uivarosi Gabriel</cp:lastModifiedBy>
  <cp:revision>41</cp:revision>
  <dcterms:created xsi:type="dcterms:W3CDTF">2023-01-11T12:22:13Z</dcterms:created>
  <dcterms:modified xsi:type="dcterms:W3CDTF">2023-01-18T12:56:34Z</dcterms:modified>
</cp:coreProperties>
</file>

<file path=docProps/thumbnail.jpeg>
</file>